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2E337-A1D8-4C58-9C1E-4DB91CA6A0C5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E4381-A317-4B95-98BF-CF5A8E45961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E4381-A317-4B95-98BF-CF5A8E459614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1E7CB-1E05-4BD5-B376-C004D77FB2A7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85705-3AAA-4732-8D69-5911DFF1A67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412776"/>
            <a:ext cx="6262464" cy="2331691"/>
          </a:xfrm>
        </p:spPr>
        <p:txBody>
          <a:bodyPr>
            <a:normAutofit fontScale="90000"/>
          </a:bodyPr>
          <a:lstStyle/>
          <a:p>
            <a:r>
              <a:rPr lang="pt-BR" sz="4000" dirty="0" smtClean="0">
                <a:ea typeface="Calibri"/>
                <a:cs typeface="Times New Roman"/>
              </a:rPr>
              <a:t> </a:t>
            </a:r>
            <a:br>
              <a:rPr lang="pt-BR" sz="4000" dirty="0" smtClean="0">
                <a:ea typeface="Calibri"/>
                <a:cs typeface="Times New Roman"/>
              </a:rPr>
            </a:br>
            <a:r>
              <a:rPr lang="pt-BR" sz="4000" dirty="0" smtClean="0">
                <a:ea typeface="Calibri"/>
                <a:cs typeface="Times New Roman"/>
              </a:rPr>
              <a:t> </a:t>
            </a:r>
            <a:br>
              <a:rPr lang="pt-BR" sz="4000" dirty="0" smtClean="0">
                <a:ea typeface="Calibri"/>
                <a:cs typeface="Times New Roman"/>
              </a:rPr>
            </a:br>
            <a:r>
              <a:rPr lang="pt-BR" sz="4000" dirty="0" smtClean="0">
                <a:ea typeface="Calibri"/>
                <a:cs typeface="Times New Roman"/>
              </a:rPr>
              <a:t> </a:t>
            </a:r>
            <a:br>
              <a:rPr lang="pt-BR" sz="4000" dirty="0" smtClean="0">
                <a:ea typeface="Calibri"/>
                <a:cs typeface="Times New Roman"/>
              </a:rPr>
            </a:br>
            <a:r>
              <a:rPr lang="pt-BR" sz="4000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ea typeface="Calibri"/>
                <a:cs typeface="Arial" pitchFamily="34" charset="0"/>
              </a:rPr>
            </a:br>
            <a:r>
              <a:rPr lang="pt-BR" sz="1800" b="1" dirty="0" smtClean="0">
                <a:solidFill>
                  <a:srgbClr val="FFFFFF"/>
                </a:solidFill>
                <a:highlight>
                  <a:srgbClr val="000000"/>
                </a:highlight>
                <a:latin typeface="Arial" pitchFamily="34" charset="0"/>
                <a:cs typeface="Arial" pitchFamily="34" charset="0"/>
              </a:rPr>
              <a:t/>
            </a:r>
            <a:br>
              <a:rPr lang="pt-BR" sz="1800" b="1" dirty="0" smtClean="0">
                <a:solidFill>
                  <a:srgbClr val="FFFFFF"/>
                </a:solidFill>
                <a:highlight>
                  <a:srgbClr val="000000"/>
                </a:highlight>
                <a:latin typeface="Arial" pitchFamily="34" charset="0"/>
                <a:cs typeface="Arial" pitchFamily="34" charset="0"/>
              </a:rPr>
            </a:br>
            <a:r>
              <a:rPr lang="pt-BR" sz="1300" b="1" dirty="0" smtClean="0">
                <a:solidFill>
                  <a:srgbClr val="FFFFFF"/>
                </a:solidFill>
                <a:highlight>
                  <a:srgbClr val="000000"/>
                </a:highlight>
                <a:latin typeface="Arial" pitchFamily="34" charset="0"/>
                <a:cs typeface="Arial" pitchFamily="34" charset="0"/>
              </a:rPr>
              <a:t/>
            </a:r>
            <a:br>
              <a:rPr lang="pt-BR" sz="1300" b="1" dirty="0" smtClean="0">
                <a:solidFill>
                  <a:srgbClr val="FFFFFF"/>
                </a:solidFill>
                <a:highlight>
                  <a:srgbClr val="000000"/>
                </a:highlight>
                <a:latin typeface="Arial" pitchFamily="34" charset="0"/>
                <a:cs typeface="Arial" pitchFamily="34" charset="0"/>
              </a:rPr>
            </a:br>
            <a:r>
              <a:rPr lang="pt-BR" sz="1300" b="1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pt-BR" sz="4000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pt-BR" sz="4000" dirty="0" smtClean="0">
                <a:latin typeface="Arial" pitchFamily="34" charset="0"/>
                <a:ea typeface="Calibri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sz="4000" dirty="0" smtClean="0">
                <a:ea typeface="Calibri"/>
                <a:cs typeface="Times New Roman"/>
              </a:rPr>
              <a:t> </a:t>
            </a:r>
            <a:br>
              <a:rPr lang="pt-BR" sz="4000" dirty="0" smtClean="0">
                <a:ea typeface="Calibri"/>
                <a:cs typeface="Times New Roman"/>
              </a:rPr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4752528" cy="1224136"/>
          </a:xfrm>
        </p:spPr>
        <p:txBody>
          <a:bodyPr/>
          <a:lstStyle/>
          <a:p>
            <a:r>
              <a:rPr lang="pt-BR" dirty="0" smtClean="0">
                <a:solidFill>
                  <a:schemeClr val="bg2"/>
                </a:solidFill>
              </a:rPr>
              <a:t>   </a:t>
            </a:r>
          </a:p>
          <a:p>
            <a:endParaRPr lang="pt-BR" dirty="0">
              <a:solidFill>
                <a:schemeClr val="bg2"/>
              </a:solidFill>
            </a:endParaRPr>
          </a:p>
        </p:txBody>
      </p:sp>
      <p:pic>
        <p:nvPicPr>
          <p:cNvPr id="13" name="Imagem 12" descr="http://siteadmin.uem.br:8081/pgo/resolveuid/fe1cc5fbf4814642a591642bd3d35322/@@images/image/large"/>
          <p:cNvPicPr/>
          <p:nvPr/>
        </p:nvPicPr>
        <p:blipFill>
          <a:blip r:embed="rId3" cstate="print"/>
          <a:srcRect t="3546" r="70529"/>
          <a:stretch>
            <a:fillRect/>
          </a:stretch>
        </p:blipFill>
        <p:spPr bwMode="auto">
          <a:xfrm>
            <a:off x="539552" y="2924944"/>
            <a:ext cx="172819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 descr="http://siteadmin.uem.br:8081/pgo/resolveuid/fe1cc5fbf4814642a591642bd3d35322/@@images/image/large"/>
          <p:cNvPicPr/>
          <p:nvPr/>
        </p:nvPicPr>
        <p:blipFill>
          <a:blip r:embed="rId3" cstate="print"/>
          <a:srcRect l="27690" t="35185" r="37526"/>
          <a:stretch>
            <a:fillRect/>
          </a:stretch>
        </p:blipFill>
        <p:spPr bwMode="auto">
          <a:xfrm>
            <a:off x="2195736" y="2924944"/>
            <a:ext cx="23762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 descr="http://siteadmin.uem.br:8081/pgo/resolveuid/139fae2e99e64a0ab47cf673f4c81251/@@images/image/large"/>
          <p:cNvPicPr/>
          <p:nvPr/>
        </p:nvPicPr>
        <p:blipFill>
          <a:blip r:embed="rId4" cstate="print"/>
          <a:srcRect l="62009" t="32624"/>
          <a:stretch>
            <a:fillRect/>
          </a:stretch>
        </p:blipFill>
        <p:spPr bwMode="auto">
          <a:xfrm>
            <a:off x="4572000" y="2924944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agem 18" descr="http://siteadmin.uem.br:8081/pgo/resolveuid/139fae2e99e64a0ab47cf673f4c81251/@@images/image/large"/>
          <p:cNvPicPr/>
          <p:nvPr/>
        </p:nvPicPr>
        <p:blipFill>
          <a:blip r:embed="rId4" cstate="print"/>
          <a:srcRect l="43590" t="7317" r="14685" b="70732"/>
          <a:stretch>
            <a:fillRect/>
          </a:stretch>
        </p:blipFill>
        <p:spPr bwMode="auto">
          <a:xfrm>
            <a:off x="3059832" y="2132856"/>
            <a:ext cx="20882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</Words>
  <Application>Microsoft Office PowerPoint</Application>
  <PresentationFormat>Apresentação na tela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             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INFORMAÇÕES    Profa. Dra. Gabriela  Cristina Santin</dc:title>
  <dc:creator>Dod-Pgo</dc:creator>
  <cp:lastModifiedBy>Dod-Pgo</cp:lastModifiedBy>
  <cp:revision>5</cp:revision>
  <dcterms:created xsi:type="dcterms:W3CDTF">2021-11-16T18:30:07Z</dcterms:created>
  <dcterms:modified xsi:type="dcterms:W3CDTF">2021-11-16T19:09:25Z</dcterms:modified>
</cp:coreProperties>
</file>